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8C53F-3161-4FB8-84F7-02C84BBD4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143140"/>
          </a:xfrm>
        </p:spPr>
        <p:txBody>
          <a:bodyPr/>
          <a:lstStyle/>
          <a:p>
            <a:pPr>
              <a:defRPr/>
            </a:pPr>
            <a:r>
              <a:rPr lang="ru-RU" sz="54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nsolas" pitchFamily="49" charset="0"/>
              </a:rPr>
              <a:t>Беляева Анастасия</a:t>
            </a:r>
            <a:endParaRPr lang="ru-RU" sz="5400" dirty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500"/>
            <a:ext cx="5129213" cy="2781300"/>
          </a:xfrm>
        </p:spPr>
        <p:txBody>
          <a:bodyPr/>
          <a:lstStyle/>
          <a:p>
            <a:pPr eaLnBrk="1" hangingPunct="1"/>
            <a:r>
              <a:rPr lang="ru-RU" sz="4400" b="1" smtClean="0">
                <a:solidFill>
                  <a:srgbClr val="003399"/>
                </a:solidFill>
              </a:rPr>
              <a:t>Ученица недели</a:t>
            </a:r>
          </a:p>
          <a:p>
            <a:pPr eaLnBrk="1" hangingPunct="1"/>
            <a:r>
              <a:rPr lang="ru-RU" smtClean="0">
                <a:solidFill>
                  <a:srgbClr val="003399"/>
                </a:solidFill>
              </a:rPr>
              <a:t>9 В класса</a:t>
            </a:r>
          </a:p>
          <a:p>
            <a:pPr eaLnBrk="1" hangingPunct="1"/>
            <a:endParaRPr lang="ru-RU" smtClean="0">
              <a:solidFill>
                <a:srgbClr val="003399"/>
              </a:solidFill>
            </a:endParaRPr>
          </a:p>
          <a:p>
            <a:pPr eaLnBrk="1" hangingPunct="1"/>
            <a:r>
              <a:rPr lang="ru-RU" i="1" smtClean="0">
                <a:solidFill>
                  <a:srgbClr val="003399"/>
                </a:solidFill>
              </a:rPr>
              <a:t>14-19 ноября 2011 года</a:t>
            </a:r>
            <a:endParaRPr lang="ru-RU" smtClean="0"/>
          </a:p>
        </p:txBody>
      </p:sp>
      <p:pic>
        <p:nvPicPr>
          <p:cNvPr id="2052" name="Picture 6" descr="D:\жёлтая флешка\Домашний адрес,предметы,часы, титульники\Расписание занятий с надомниками\Аля\ДЛЯ  ПРЕЗЕНТАЦИЙ\349209_3355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5143500"/>
            <a:ext cx="8572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F:\ДЛЯ  ПРЕЗЕНТАЦИЙ\1191269251_c41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38" y="3786188"/>
            <a:ext cx="201453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Интересные факты об Анастасии</a:t>
            </a: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114925" cy="4525963"/>
          </a:xfrm>
        </p:spPr>
        <p:txBody>
          <a:bodyPr/>
          <a:lstStyle/>
          <a:p>
            <a:pPr algn="just" eaLnBrk="1" hangingPunct="1"/>
            <a:r>
              <a:rPr lang="ru-RU" sz="2400" smtClean="0"/>
              <a:t>День рождения Анастасии                14 февраля</a:t>
            </a:r>
          </a:p>
          <a:p>
            <a:pPr algn="just" eaLnBrk="1" hangingPunct="1"/>
            <a:r>
              <a:rPr lang="ru-RU" sz="2400" smtClean="0"/>
              <a:t>У Анастасии есть маленький братик Владик</a:t>
            </a:r>
          </a:p>
          <a:p>
            <a:pPr algn="just" eaLnBrk="1" hangingPunct="1"/>
            <a:r>
              <a:rPr lang="ru-RU" sz="2400" smtClean="0"/>
              <a:t>Анастасия любит играть с братиком</a:t>
            </a:r>
          </a:p>
          <a:p>
            <a:pPr algn="just" eaLnBrk="1" hangingPunct="1"/>
            <a:r>
              <a:rPr lang="ru-RU" sz="2400" smtClean="0"/>
              <a:t>Анастасия очень любит читать </a:t>
            </a:r>
          </a:p>
        </p:txBody>
      </p:sp>
      <p:pic>
        <p:nvPicPr>
          <p:cNvPr id="3076" name="Picture 5" descr="F:\ДЛЯ  ПРЕЗЕНТАЦИЙ\boo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29322" y="1729581"/>
            <a:ext cx="2486015" cy="3413931"/>
          </a:xfr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Достижения Анастасии на этой неделе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900613" cy="4525963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ru-RU" sz="2400" smtClean="0"/>
              <a:t>Анастасия получала только отличные оценки  за неделю.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sz="2400" smtClean="0"/>
              <a:t>Анастасия  - победитель конкурса чтецов среди                         7-9 классов, посвящённых          300-летию со Дня рождения М.В.Ломоносова.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sz="2400" smtClean="0"/>
              <a:t>Она выступала в составе команды класса и в других мероприятиях недели.</a:t>
            </a:r>
            <a:endParaRPr lang="ru-RU" sz="2800" smtClean="0"/>
          </a:p>
        </p:txBody>
      </p:sp>
      <p:pic>
        <p:nvPicPr>
          <p:cNvPr id="4100" name="Picture 4" descr="name001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43563" y="1857375"/>
            <a:ext cx="3143250" cy="392906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509905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3399"/>
                </a:solidFill>
              </a:rPr>
              <a:t>Поздравляем </a:t>
            </a:r>
            <a:r>
              <a:rPr lang="ru-RU" b="1" i="1" smtClean="0">
                <a:solidFill>
                  <a:srgbClr val="003399"/>
                </a:solidFill>
              </a:rPr>
              <a:t>Анастасию</a:t>
            </a:r>
            <a:r>
              <a:rPr lang="ru-RU" smtClean="0">
                <a:solidFill>
                  <a:srgbClr val="003399"/>
                </a:solidFill>
              </a:rPr>
              <a:t>               с присвоением звания </a:t>
            </a:r>
            <a:br>
              <a:rPr lang="ru-RU" smtClean="0">
                <a:solidFill>
                  <a:srgbClr val="003399"/>
                </a:solidFill>
              </a:rPr>
            </a:br>
            <a:r>
              <a:rPr lang="ru-RU" b="1" i="1" smtClean="0">
                <a:solidFill>
                  <a:srgbClr val="003399"/>
                </a:solidFill>
              </a:rPr>
              <a:t>Ученица недели</a:t>
            </a:r>
            <a:r>
              <a:rPr lang="ru-RU" i="1" smtClean="0">
                <a:solidFill>
                  <a:srgbClr val="003399"/>
                </a:solidFill>
              </a:rPr>
              <a:t>!</a:t>
            </a:r>
            <a:br>
              <a:rPr lang="ru-RU" i="1" smtClean="0">
                <a:solidFill>
                  <a:srgbClr val="003399"/>
                </a:solidFill>
              </a:rPr>
            </a:br>
            <a:r>
              <a:rPr lang="ru-RU" sz="3200" i="1" smtClean="0">
                <a:solidFill>
                  <a:srgbClr val="003399"/>
                </a:solidFill>
              </a:rPr>
              <a:t/>
            </a:r>
            <a:br>
              <a:rPr lang="ru-RU" sz="3200" i="1" smtClean="0">
                <a:solidFill>
                  <a:srgbClr val="003399"/>
                </a:solidFill>
              </a:rPr>
            </a:br>
            <a:r>
              <a:rPr lang="ru-RU" sz="3200" smtClean="0">
                <a:solidFill>
                  <a:srgbClr val="003399"/>
                </a:solidFill>
              </a:rPr>
              <a:t/>
            </a:r>
            <a:br>
              <a:rPr lang="ru-RU" sz="3200" smtClean="0">
                <a:solidFill>
                  <a:srgbClr val="003399"/>
                </a:solidFill>
              </a:rPr>
            </a:br>
            <a:r>
              <a:rPr lang="ru-RU" sz="3200" smtClean="0">
                <a:solidFill>
                  <a:srgbClr val="003399"/>
                </a:solidFill>
              </a:rPr>
              <a:t/>
            </a:r>
            <a:br>
              <a:rPr lang="ru-RU" sz="3200" smtClean="0">
                <a:solidFill>
                  <a:srgbClr val="003399"/>
                </a:solidFill>
              </a:rPr>
            </a:br>
            <a:r>
              <a:rPr lang="ru-RU" sz="3200" i="1" smtClean="0">
                <a:solidFill>
                  <a:srgbClr val="003399"/>
                </a:solidFill>
              </a:rPr>
              <a:t>Желаем дальнейших успехов!</a:t>
            </a:r>
            <a:endParaRPr lang="ru-RU" i="1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81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Беляева Анастасия</vt:lpstr>
      <vt:lpstr>Интересные факты об Анастасии </vt:lpstr>
      <vt:lpstr>Достижения Анастасии на этой неделе</vt:lpstr>
      <vt:lpstr>Поздравляем Анастасию               с присвоением звания  Ученица недели!    Желаем дальнейших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Беляева Анастасия</dc:title>
  <cp:lastModifiedBy>SamLab.ws</cp:lastModifiedBy>
  <cp:revision>1</cp:revision>
  <dcterms:modified xsi:type="dcterms:W3CDTF">2011-12-01T20:31:10Z</dcterms:modified>
</cp:coreProperties>
</file>